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1" r:id="rId1"/>
  </p:sldMasterIdLst>
  <p:sldIdLst>
    <p:sldId id="257" r:id="rId2"/>
    <p:sldId id="260" r:id="rId3"/>
    <p:sldId id="258" r:id="rId4"/>
    <p:sldId id="261" r:id="rId5"/>
    <p:sldId id="259" r:id="rId6"/>
    <p:sldId id="262"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A64888-FEDE-4B08-9A43-E32C623F3AE7}" v="1" dt="2023-06-06T06:54:52.9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relle Wheaton" userId="6e1b2b30-480e-4f91-806b-6735d5b9e446" providerId="ADAL" clId="{F3A64888-FEDE-4B08-9A43-E32C623F3AE7}"/>
    <pc:docChg chg="modSld">
      <pc:chgData name="Narelle Wheaton" userId="6e1b2b30-480e-4f91-806b-6735d5b9e446" providerId="ADAL" clId="{F3A64888-FEDE-4B08-9A43-E32C623F3AE7}" dt="2023-06-06T06:54:52.983" v="0" actId="207"/>
      <pc:docMkLst>
        <pc:docMk/>
      </pc:docMkLst>
      <pc:sldChg chg="modSp">
        <pc:chgData name="Narelle Wheaton" userId="6e1b2b30-480e-4f91-806b-6735d5b9e446" providerId="ADAL" clId="{F3A64888-FEDE-4B08-9A43-E32C623F3AE7}" dt="2023-06-06T06:54:52.983" v="0" actId="207"/>
        <pc:sldMkLst>
          <pc:docMk/>
          <pc:sldMk cId="0" sldId="257"/>
        </pc:sldMkLst>
        <pc:spChg chg="mod">
          <ac:chgData name="Narelle Wheaton" userId="6e1b2b30-480e-4f91-806b-6735d5b9e446" providerId="ADAL" clId="{F3A64888-FEDE-4B08-9A43-E32C623F3AE7}" dt="2023-06-06T06:54:52.983" v="0" actId="207"/>
          <ac:spMkLst>
            <pc:docMk/>
            <pc:sldMk cId="0" sldId="257"/>
            <ac:spMk id="3" creationId="{36F6D9B6-F869-60C5-DFCC-83D34C39025D}"/>
          </ac:spMkLst>
        </pc:spChg>
      </pc:sldChg>
      <pc:sldChg chg="modSp">
        <pc:chgData name="Narelle Wheaton" userId="6e1b2b30-480e-4f91-806b-6735d5b9e446" providerId="ADAL" clId="{F3A64888-FEDE-4B08-9A43-E32C623F3AE7}" dt="2023-06-06T06:54:52.983" v="0" actId="207"/>
        <pc:sldMkLst>
          <pc:docMk/>
          <pc:sldMk cId="0" sldId="258"/>
        </pc:sldMkLst>
        <pc:spChg chg="mod">
          <ac:chgData name="Narelle Wheaton" userId="6e1b2b30-480e-4f91-806b-6735d5b9e446" providerId="ADAL" clId="{F3A64888-FEDE-4B08-9A43-E32C623F3AE7}" dt="2023-06-06T06:54:52.983" v="0" actId="207"/>
          <ac:spMkLst>
            <pc:docMk/>
            <pc:sldMk cId="0" sldId="258"/>
            <ac:spMk id="5" creationId="{DAB43E80-E353-7FA6-A854-3E5F6B4DD929}"/>
          </ac:spMkLst>
        </pc:spChg>
      </pc:sldChg>
      <pc:sldChg chg="modSp">
        <pc:chgData name="Narelle Wheaton" userId="6e1b2b30-480e-4f91-806b-6735d5b9e446" providerId="ADAL" clId="{F3A64888-FEDE-4B08-9A43-E32C623F3AE7}" dt="2023-06-06T06:54:52.983" v="0" actId="207"/>
        <pc:sldMkLst>
          <pc:docMk/>
          <pc:sldMk cId="0" sldId="259"/>
        </pc:sldMkLst>
        <pc:spChg chg="mod">
          <ac:chgData name="Narelle Wheaton" userId="6e1b2b30-480e-4f91-806b-6735d5b9e446" providerId="ADAL" clId="{F3A64888-FEDE-4B08-9A43-E32C623F3AE7}" dt="2023-06-06T06:54:52.983" v="0" actId="207"/>
          <ac:spMkLst>
            <pc:docMk/>
            <pc:sldMk cId="0" sldId="259"/>
            <ac:spMk id="3" creationId="{B8C57A23-E1C5-7044-27AF-7EA55688D30A}"/>
          </ac:spMkLst>
        </pc:spChg>
      </pc:sldChg>
      <pc:sldChg chg="modSp">
        <pc:chgData name="Narelle Wheaton" userId="6e1b2b30-480e-4f91-806b-6735d5b9e446" providerId="ADAL" clId="{F3A64888-FEDE-4B08-9A43-E32C623F3AE7}" dt="2023-06-06T06:54:52.983" v="0" actId="207"/>
        <pc:sldMkLst>
          <pc:docMk/>
          <pc:sldMk cId="917613109" sldId="260"/>
        </pc:sldMkLst>
        <pc:spChg chg="mod">
          <ac:chgData name="Narelle Wheaton" userId="6e1b2b30-480e-4f91-806b-6735d5b9e446" providerId="ADAL" clId="{F3A64888-FEDE-4B08-9A43-E32C623F3AE7}" dt="2023-06-06T06:54:52.983" v="0" actId="207"/>
          <ac:spMkLst>
            <pc:docMk/>
            <pc:sldMk cId="917613109" sldId="260"/>
            <ac:spMk id="3" creationId="{36F6D9B6-F869-60C5-DFCC-83D34C39025D}"/>
          </ac:spMkLst>
        </pc:spChg>
      </pc:sldChg>
      <pc:sldChg chg="modSp">
        <pc:chgData name="Narelle Wheaton" userId="6e1b2b30-480e-4f91-806b-6735d5b9e446" providerId="ADAL" clId="{F3A64888-FEDE-4B08-9A43-E32C623F3AE7}" dt="2023-06-06T06:54:52.983" v="0" actId="207"/>
        <pc:sldMkLst>
          <pc:docMk/>
          <pc:sldMk cId="2929989035" sldId="261"/>
        </pc:sldMkLst>
        <pc:spChg chg="mod">
          <ac:chgData name="Narelle Wheaton" userId="6e1b2b30-480e-4f91-806b-6735d5b9e446" providerId="ADAL" clId="{F3A64888-FEDE-4B08-9A43-E32C623F3AE7}" dt="2023-06-06T06:54:52.983" v="0" actId="207"/>
          <ac:spMkLst>
            <pc:docMk/>
            <pc:sldMk cId="2929989035" sldId="261"/>
            <ac:spMk id="5" creationId="{DAB43E80-E353-7FA6-A854-3E5F6B4DD929}"/>
          </ac:spMkLst>
        </pc:spChg>
      </pc:sldChg>
      <pc:sldChg chg="modSp">
        <pc:chgData name="Narelle Wheaton" userId="6e1b2b30-480e-4f91-806b-6735d5b9e446" providerId="ADAL" clId="{F3A64888-FEDE-4B08-9A43-E32C623F3AE7}" dt="2023-06-06T06:54:52.983" v="0" actId="207"/>
        <pc:sldMkLst>
          <pc:docMk/>
          <pc:sldMk cId="3544395941" sldId="262"/>
        </pc:sldMkLst>
        <pc:spChg chg="mod">
          <ac:chgData name="Narelle Wheaton" userId="6e1b2b30-480e-4f91-806b-6735d5b9e446" providerId="ADAL" clId="{F3A64888-FEDE-4B08-9A43-E32C623F3AE7}" dt="2023-06-06T06:54:52.983" v="0" actId="207"/>
          <ac:spMkLst>
            <pc:docMk/>
            <pc:sldMk cId="3544395941" sldId="262"/>
            <ac:spMk id="3" creationId="{B8C57A23-E1C5-7044-27AF-7EA55688D30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29823C09-73B7-9843-5BA3-5BB03FF2B58C}"/>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5A71D78D-6142-5A03-087B-976D246E2997}"/>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2B5F27A7-5FC1-E815-48CB-4B0BC3CE3D13}"/>
              </a:ext>
            </a:extLst>
          </p:cNvPr>
          <p:cNvSpPr>
            <a:spLocks noGrp="1"/>
          </p:cNvSpPr>
          <p:nvPr>
            <p:ph type="sldNum" sz="quarter" idx="12"/>
          </p:nvPr>
        </p:nvSpPr>
        <p:spPr/>
        <p:txBody>
          <a:bodyPr/>
          <a:lstStyle>
            <a:lvl1pPr>
              <a:defRPr/>
            </a:lvl1pPr>
          </a:lstStyle>
          <a:p>
            <a:pPr>
              <a:defRPr/>
            </a:pPr>
            <a:fld id="{9827273A-E3C0-4AA7-ABCA-1FD37D9097FE}" type="slidenum">
              <a:rPr lang="en-US" altLang="en-US"/>
              <a:pPr>
                <a:defRPr/>
              </a:pPr>
              <a:t>‹#›</a:t>
            </a:fld>
            <a:endParaRPr lang="en-US" altLang="en-US"/>
          </a:p>
        </p:txBody>
      </p:sp>
    </p:spTree>
    <p:extLst>
      <p:ext uri="{BB962C8B-B14F-4D97-AF65-F5344CB8AC3E}">
        <p14:creationId xmlns:p14="http://schemas.microsoft.com/office/powerpoint/2010/main" val="3826963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F7B0D81-7FA1-D255-AC43-7F1B5191F199}"/>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36DDBB8-59E7-7663-D565-458F224D22C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CE81D5B5-5270-858C-93B0-083211994B6D}"/>
              </a:ext>
            </a:extLst>
          </p:cNvPr>
          <p:cNvSpPr>
            <a:spLocks noGrp="1"/>
          </p:cNvSpPr>
          <p:nvPr>
            <p:ph type="sldNum" sz="quarter" idx="12"/>
          </p:nvPr>
        </p:nvSpPr>
        <p:spPr/>
        <p:txBody>
          <a:bodyPr/>
          <a:lstStyle>
            <a:lvl1pPr>
              <a:defRPr/>
            </a:lvl1pPr>
          </a:lstStyle>
          <a:p>
            <a:pPr>
              <a:defRPr/>
            </a:pPr>
            <a:fld id="{997DDDC0-FAD3-4104-8B9F-237F4E0B38C7}" type="slidenum">
              <a:rPr lang="en-US" altLang="en-US"/>
              <a:pPr>
                <a:defRPr/>
              </a:pPr>
              <a:t>‹#›</a:t>
            </a:fld>
            <a:endParaRPr lang="en-US" altLang="en-US"/>
          </a:p>
        </p:txBody>
      </p:sp>
    </p:spTree>
    <p:extLst>
      <p:ext uri="{BB962C8B-B14F-4D97-AF65-F5344CB8AC3E}">
        <p14:creationId xmlns:p14="http://schemas.microsoft.com/office/powerpoint/2010/main" val="985319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BBBFCEF-1F7F-F115-7C51-88866CD3BBE3}"/>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9E83F0C9-6F77-3D70-F714-2CBD0AB6512C}"/>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1127D89C-EA7C-56E1-1CA8-38ADD8EA9D74}"/>
              </a:ext>
            </a:extLst>
          </p:cNvPr>
          <p:cNvSpPr>
            <a:spLocks noGrp="1"/>
          </p:cNvSpPr>
          <p:nvPr>
            <p:ph type="sldNum" sz="quarter" idx="12"/>
          </p:nvPr>
        </p:nvSpPr>
        <p:spPr/>
        <p:txBody>
          <a:bodyPr/>
          <a:lstStyle>
            <a:lvl1pPr>
              <a:defRPr/>
            </a:lvl1pPr>
          </a:lstStyle>
          <a:p>
            <a:pPr>
              <a:defRPr/>
            </a:pPr>
            <a:fld id="{07AC4F1B-CC02-4DE4-83E8-2746F92B113C}" type="slidenum">
              <a:rPr lang="en-US" altLang="en-US"/>
              <a:pPr>
                <a:defRPr/>
              </a:pPr>
              <a:t>‹#›</a:t>
            </a:fld>
            <a:endParaRPr lang="en-US" altLang="en-US"/>
          </a:p>
        </p:txBody>
      </p:sp>
    </p:spTree>
    <p:extLst>
      <p:ext uri="{BB962C8B-B14F-4D97-AF65-F5344CB8AC3E}">
        <p14:creationId xmlns:p14="http://schemas.microsoft.com/office/powerpoint/2010/main" val="3089466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B3797AA-E073-9DC1-A234-7641E6730509}"/>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02875FF2-BE42-1F07-94EB-60B71ADCED3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1CBC2069-1490-E083-3A7D-B90B59A61DAF}"/>
              </a:ext>
            </a:extLst>
          </p:cNvPr>
          <p:cNvSpPr>
            <a:spLocks noGrp="1"/>
          </p:cNvSpPr>
          <p:nvPr>
            <p:ph type="sldNum" sz="quarter" idx="12"/>
          </p:nvPr>
        </p:nvSpPr>
        <p:spPr/>
        <p:txBody>
          <a:bodyPr/>
          <a:lstStyle>
            <a:lvl1pPr>
              <a:defRPr/>
            </a:lvl1pPr>
          </a:lstStyle>
          <a:p>
            <a:pPr>
              <a:defRPr/>
            </a:pPr>
            <a:fld id="{9AD3D9C6-9354-4B1A-ACD6-38C8CC4E301D}" type="slidenum">
              <a:rPr lang="en-US" altLang="en-US"/>
              <a:pPr>
                <a:defRPr/>
              </a:pPr>
              <a:t>‹#›</a:t>
            </a:fld>
            <a:endParaRPr lang="en-US" altLang="en-US"/>
          </a:p>
        </p:txBody>
      </p:sp>
    </p:spTree>
    <p:extLst>
      <p:ext uri="{BB962C8B-B14F-4D97-AF65-F5344CB8AC3E}">
        <p14:creationId xmlns:p14="http://schemas.microsoft.com/office/powerpoint/2010/main" val="441981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5006DA7-B556-4CD8-EE4A-BB65DCD5DEF3}"/>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0F0510DD-340E-D9B3-C048-93E62A09A342}"/>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48663BD-3A37-CC21-DB0B-81554B53744D}"/>
              </a:ext>
            </a:extLst>
          </p:cNvPr>
          <p:cNvSpPr>
            <a:spLocks noGrp="1"/>
          </p:cNvSpPr>
          <p:nvPr>
            <p:ph type="sldNum" sz="quarter" idx="12"/>
          </p:nvPr>
        </p:nvSpPr>
        <p:spPr/>
        <p:txBody>
          <a:bodyPr/>
          <a:lstStyle>
            <a:lvl1pPr>
              <a:defRPr/>
            </a:lvl1pPr>
          </a:lstStyle>
          <a:p>
            <a:pPr>
              <a:defRPr/>
            </a:pPr>
            <a:fld id="{A547EA17-6987-40F7-95D4-254DF7B5116D}" type="slidenum">
              <a:rPr lang="en-US" altLang="en-US"/>
              <a:pPr>
                <a:defRPr/>
              </a:pPr>
              <a:t>‹#›</a:t>
            </a:fld>
            <a:endParaRPr lang="en-US" altLang="en-US"/>
          </a:p>
        </p:txBody>
      </p:sp>
    </p:spTree>
    <p:extLst>
      <p:ext uri="{BB962C8B-B14F-4D97-AF65-F5344CB8AC3E}">
        <p14:creationId xmlns:p14="http://schemas.microsoft.com/office/powerpoint/2010/main" val="3090932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B40A2868-FF45-5CDA-4B31-C3A232A7AFC6}"/>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47694624-7AD0-D724-ECA0-48C63C1E8348}"/>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2E0C011C-1481-DC40-27D9-825D11D64D16}"/>
              </a:ext>
            </a:extLst>
          </p:cNvPr>
          <p:cNvSpPr>
            <a:spLocks noGrp="1"/>
          </p:cNvSpPr>
          <p:nvPr>
            <p:ph type="sldNum" sz="quarter" idx="12"/>
          </p:nvPr>
        </p:nvSpPr>
        <p:spPr/>
        <p:txBody>
          <a:bodyPr/>
          <a:lstStyle>
            <a:lvl1pPr>
              <a:defRPr/>
            </a:lvl1pPr>
          </a:lstStyle>
          <a:p>
            <a:pPr>
              <a:defRPr/>
            </a:pPr>
            <a:fld id="{93A8755B-F1BF-4286-AF42-64D528450604}" type="slidenum">
              <a:rPr lang="en-US" altLang="en-US"/>
              <a:pPr>
                <a:defRPr/>
              </a:pPr>
              <a:t>‹#›</a:t>
            </a:fld>
            <a:endParaRPr lang="en-US" altLang="en-US"/>
          </a:p>
        </p:txBody>
      </p:sp>
    </p:spTree>
    <p:extLst>
      <p:ext uri="{BB962C8B-B14F-4D97-AF65-F5344CB8AC3E}">
        <p14:creationId xmlns:p14="http://schemas.microsoft.com/office/powerpoint/2010/main" val="1758673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F74EF0EF-12CF-E66A-DE3E-ADC237B3F8B6}"/>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94F164A1-6E8B-C7A1-F32C-31F5E0F4B6CD}"/>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7D0AD044-C868-51A5-55F1-2E7BE2BE6FE4}"/>
              </a:ext>
            </a:extLst>
          </p:cNvPr>
          <p:cNvSpPr>
            <a:spLocks noGrp="1"/>
          </p:cNvSpPr>
          <p:nvPr>
            <p:ph type="sldNum" sz="quarter" idx="12"/>
          </p:nvPr>
        </p:nvSpPr>
        <p:spPr/>
        <p:txBody>
          <a:bodyPr/>
          <a:lstStyle>
            <a:lvl1pPr>
              <a:defRPr/>
            </a:lvl1pPr>
          </a:lstStyle>
          <a:p>
            <a:pPr>
              <a:defRPr/>
            </a:pPr>
            <a:fld id="{F7CDFD8E-54C4-48D6-B879-9ABF5AA135F6}" type="slidenum">
              <a:rPr lang="en-US" altLang="en-US"/>
              <a:pPr>
                <a:defRPr/>
              </a:pPr>
              <a:t>‹#›</a:t>
            </a:fld>
            <a:endParaRPr lang="en-US" altLang="en-US"/>
          </a:p>
        </p:txBody>
      </p:sp>
    </p:spTree>
    <p:extLst>
      <p:ext uri="{BB962C8B-B14F-4D97-AF65-F5344CB8AC3E}">
        <p14:creationId xmlns:p14="http://schemas.microsoft.com/office/powerpoint/2010/main" val="3193943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1A59723B-143C-CAFE-42F0-CDCDFBB8265E}"/>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F61FFCE5-941F-5D5E-5B46-1A4ACB13175E}"/>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877CD3C1-3A3D-94AA-FAD5-45D85CCEC688}"/>
              </a:ext>
            </a:extLst>
          </p:cNvPr>
          <p:cNvSpPr>
            <a:spLocks noGrp="1"/>
          </p:cNvSpPr>
          <p:nvPr>
            <p:ph type="sldNum" sz="quarter" idx="12"/>
          </p:nvPr>
        </p:nvSpPr>
        <p:spPr/>
        <p:txBody>
          <a:bodyPr/>
          <a:lstStyle>
            <a:lvl1pPr>
              <a:defRPr/>
            </a:lvl1pPr>
          </a:lstStyle>
          <a:p>
            <a:pPr>
              <a:defRPr/>
            </a:pPr>
            <a:fld id="{88C58139-DDA0-4B7A-A070-FBB95B1C79D2}" type="slidenum">
              <a:rPr lang="en-US" altLang="en-US"/>
              <a:pPr>
                <a:defRPr/>
              </a:pPr>
              <a:t>‹#›</a:t>
            </a:fld>
            <a:endParaRPr lang="en-US" altLang="en-US"/>
          </a:p>
        </p:txBody>
      </p:sp>
    </p:spTree>
    <p:extLst>
      <p:ext uri="{BB962C8B-B14F-4D97-AF65-F5344CB8AC3E}">
        <p14:creationId xmlns:p14="http://schemas.microsoft.com/office/powerpoint/2010/main" val="2089463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5B5CE7B-DF68-AD6C-40C8-D33096D89B3D}"/>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4B1BED2A-B5AC-9293-926B-0652C57586EF}"/>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4E259B61-E6DE-D8C9-2891-472F57C46010}"/>
              </a:ext>
            </a:extLst>
          </p:cNvPr>
          <p:cNvSpPr>
            <a:spLocks noGrp="1"/>
          </p:cNvSpPr>
          <p:nvPr>
            <p:ph type="sldNum" sz="quarter" idx="12"/>
          </p:nvPr>
        </p:nvSpPr>
        <p:spPr/>
        <p:txBody>
          <a:bodyPr/>
          <a:lstStyle>
            <a:lvl1pPr>
              <a:defRPr/>
            </a:lvl1pPr>
          </a:lstStyle>
          <a:p>
            <a:pPr>
              <a:defRPr/>
            </a:pPr>
            <a:fld id="{1CB4E13A-0F8C-4E1E-BA12-B63C4AD73F3F}" type="slidenum">
              <a:rPr lang="en-US" altLang="en-US"/>
              <a:pPr>
                <a:defRPr/>
              </a:pPr>
              <a:t>‹#›</a:t>
            </a:fld>
            <a:endParaRPr lang="en-US" altLang="en-US"/>
          </a:p>
        </p:txBody>
      </p:sp>
    </p:spTree>
    <p:extLst>
      <p:ext uri="{BB962C8B-B14F-4D97-AF65-F5344CB8AC3E}">
        <p14:creationId xmlns:p14="http://schemas.microsoft.com/office/powerpoint/2010/main" val="1981815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B7BB60FB-FDF6-F343-20E6-4C30811D3EE6}"/>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70F68618-816D-6A45-501B-EFBFB6661837}"/>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B3E3B34B-5DF9-AD7C-1A1D-F3702F080659}"/>
              </a:ext>
            </a:extLst>
          </p:cNvPr>
          <p:cNvSpPr>
            <a:spLocks noGrp="1"/>
          </p:cNvSpPr>
          <p:nvPr>
            <p:ph type="sldNum" sz="quarter" idx="12"/>
          </p:nvPr>
        </p:nvSpPr>
        <p:spPr/>
        <p:txBody>
          <a:bodyPr/>
          <a:lstStyle>
            <a:lvl1pPr>
              <a:defRPr/>
            </a:lvl1pPr>
          </a:lstStyle>
          <a:p>
            <a:pPr>
              <a:defRPr/>
            </a:pPr>
            <a:fld id="{EDE6490C-9A79-4FEE-A9AA-7B4EAFE9B3E6}" type="slidenum">
              <a:rPr lang="en-US" altLang="en-US"/>
              <a:pPr>
                <a:defRPr/>
              </a:pPr>
              <a:t>‹#›</a:t>
            </a:fld>
            <a:endParaRPr lang="en-US" altLang="en-US"/>
          </a:p>
        </p:txBody>
      </p:sp>
    </p:spTree>
    <p:extLst>
      <p:ext uri="{BB962C8B-B14F-4D97-AF65-F5344CB8AC3E}">
        <p14:creationId xmlns:p14="http://schemas.microsoft.com/office/powerpoint/2010/main" val="3834060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7533D50F-AC11-73A0-5E88-613CE9FCF2E3}"/>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56E5302A-447F-483B-AAB5-8DE39819456C}"/>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1DEF15ED-B221-FF31-6C77-15FC01BA868B}"/>
              </a:ext>
            </a:extLst>
          </p:cNvPr>
          <p:cNvSpPr>
            <a:spLocks noGrp="1"/>
          </p:cNvSpPr>
          <p:nvPr>
            <p:ph type="sldNum" sz="quarter" idx="12"/>
          </p:nvPr>
        </p:nvSpPr>
        <p:spPr/>
        <p:txBody>
          <a:bodyPr/>
          <a:lstStyle>
            <a:lvl1pPr>
              <a:defRPr/>
            </a:lvl1pPr>
          </a:lstStyle>
          <a:p>
            <a:pPr>
              <a:defRPr/>
            </a:pPr>
            <a:fld id="{9B19B544-0F6C-4003-B066-471F1E9E621D}" type="slidenum">
              <a:rPr lang="en-US" altLang="en-US"/>
              <a:pPr>
                <a:defRPr/>
              </a:pPr>
              <a:t>‹#›</a:t>
            </a:fld>
            <a:endParaRPr lang="en-US" altLang="en-US"/>
          </a:p>
        </p:txBody>
      </p:sp>
    </p:spTree>
    <p:extLst>
      <p:ext uri="{BB962C8B-B14F-4D97-AF65-F5344CB8AC3E}">
        <p14:creationId xmlns:p14="http://schemas.microsoft.com/office/powerpoint/2010/main" val="3020728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55933D6-E774-05B8-57C5-96628BA9E180}"/>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B85F5BC7-9312-1C99-3D0D-60AE8AACE49A}"/>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04AE3FC-E262-21BA-B51D-24339DCE60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16F34D5A-FFA1-DFCB-6E16-4DB7201FFF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24C85F65-6D60-9325-FC44-3F7DBCC394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0DE99B87-8B16-4255-ACFC-F359F636F7E7}"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6F6D9B6-F869-60C5-DFCC-83D34C39025D}"/>
              </a:ext>
            </a:extLst>
          </p:cNvPr>
          <p:cNvSpPr>
            <a:spLocks noGrp="1"/>
          </p:cNvSpPr>
          <p:nvPr>
            <p:ph type="subTitle" idx="1"/>
          </p:nvPr>
        </p:nvSpPr>
        <p:spPr>
          <a:xfrm>
            <a:off x="1524000" y="2024844"/>
            <a:ext cx="9144000" cy="2808312"/>
          </a:xfrm>
        </p:spPr>
        <p:txBody>
          <a:bodyPr/>
          <a:lstStyle/>
          <a:p>
            <a:r>
              <a:rPr lang="en-US" sz="2000" dirty="0">
                <a:solidFill>
                  <a:srgbClr val="FFFFFF"/>
                </a:solidFill>
              </a:rPr>
              <a:t>Verse 1</a:t>
            </a:r>
            <a:br>
              <a:rPr lang="en-US" dirty="0">
                <a:solidFill>
                  <a:srgbClr val="FFFFFF"/>
                </a:solidFill>
              </a:rPr>
            </a:br>
            <a:r>
              <a:rPr lang="en-US" sz="4000" dirty="0">
                <a:solidFill>
                  <a:srgbClr val="FFFFFF"/>
                </a:solidFill>
              </a:rPr>
              <a:t>You can't stop rain from falling down,</a:t>
            </a:r>
            <a:br>
              <a:rPr lang="en-US" sz="4000" dirty="0">
                <a:solidFill>
                  <a:srgbClr val="FFFFFF"/>
                </a:solidFill>
              </a:rPr>
            </a:br>
            <a:r>
              <a:rPr lang="en-US" sz="4000" dirty="0">
                <a:solidFill>
                  <a:srgbClr val="FFFFFF"/>
                </a:solidFill>
              </a:rPr>
              <a:t>Prevent the sun from shining,</a:t>
            </a:r>
            <a:br>
              <a:rPr lang="en-US" sz="4000" dirty="0">
                <a:solidFill>
                  <a:srgbClr val="FFFFFF"/>
                </a:solidFill>
              </a:rPr>
            </a:br>
            <a:r>
              <a:rPr lang="en-US" sz="4000" dirty="0">
                <a:solidFill>
                  <a:srgbClr val="FFFFFF"/>
                </a:solidFill>
              </a:rPr>
              <a:t>You can't stop spring from coming in,</a:t>
            </a:r>
            <a:br>
              <a:rPr lang="en-US" sz="4000" dirty="0">
                <a:solidFill>
                  <a:srgbClr val="FFFFFF"/>
                </a:solidFill>
              </a:rPr>
            </a:br>
            <a:r>
              <a:rPr lang="en-US" sz="4000" dirty="0">
                <a:solidFill>
                  <a:srgbClr val="FFFFFF"/>
                </a:solidFill>
              </a:rPr>
              <a:t>Or winter from resigning,</a:t>
            </a:r>
            <a:endParaRPr lang="en-AU" dirty="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6F6D9B6-F869-60C5-DFCC-83D34C39025D}"/>
              </a:ext>
            </a:extLst>
          </p:cNvPr>
          <p:cNvSpPr>
            <a:spLocks noGrp="1"/>
          </p:cNvSpPr>
          <p:nvPr>
            <p:ph type="subTitle" idx="1"/>
          </p:nvPr>
        </p:nvSpPr>
        <p:spPr>
          <a:xfrm>
            <a:off x="1524000" y="2240868"/>
            <a:ext cx="9144000" cy="2376264"/>
          </a:xfrm>
        </p:spPr>
        <p:txBody>
          <a:bodyPr/>
          <a:lstStyle/>
          <a:p>
            <a:r>
              <a:rPr lang="en-US" sz="4000" dirty="0">
                <a:solidFill>
                  <a:srgbClr val="FFFFFF"/>
                </a:solidFill>
              </a:rPr>
              <a:t>Or still the waves or stay the winds,</a:t>
            </a:r>
            <a:br>
              <a:rPr lang="en-US" sz="4000" dirty="0">
                <a:solidFill>
                  <a:srgbClr val="FFFFFF"/>
                </a:solidFill>
              </a:rPr>
            </a:br>
            <a:r>
              <a:rPr lang="en-US" sz="4000" dirty="0">
                <a:solidFill>
                  <a:srgbClr val="FFFFFF"/>
                </a:solidFill>
              </a:rPr>
              <a:t>Or keep the day from dawning,</a:t>
            </a:r>
            <a:br>
              <a:rPr lang="en-US" sz="4000" dirty="0">
                <a:solidFill>
                  <a:srgbClr val="FFFFFF"/>
                </a:solidFill>
              </a:rPr>
            </a:br>
            <a:r>
              <a:rPr lang="en-US" sz="4000" dirty="0">
                <a:solidFill>
                  <a:srgbClr val="FFFFFF"/>
                </a:solidFill>
              </a:rPr>
              <a:t>You can't stop God from loving you,</a:t>
            </a:r>
            <a:br>
              <a:rPr lang="en-US" sz="4000" dirty="0">
                <a:solidFill>
                  <a:srgbClr val="FFFFFF"/>
                </a:solidFill>
              </a:rPr>
            </a:br>
            <a:r>
              <a:rPr lang="en-US" sz="4000" dirty="0">
                <a:solidFill>
                  <a:srgbClr val="FFFFFF"/>
                </a:solidFill>
              </a:rPr>
              <a:t>His love is new each morning.</a:t>
            </a:r>
            <a:endParaRPr lang="en-AU" dirty="0">
              <a:solidFill>
                <a:srgbClr val="FFFFFF"/>
              </a:solidFill>
            </a:endParaRPr>
          </a:p>
        </p:txBody>
      </p:sp>
    </p:spTree>
    <p:extLst>
      <p:ext uri="{BB962C8B-B14F-4D97-AF65-F5344CB8AC3E}">
        <p14:creationId xmlns:p14="http://schemas.microsoft.com/office/powerpoint/2010/main" val="917613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AB43E80-E353-7FA6-A854-3E5F6B4DD929}"/>
              </a:ext>
            </a:extLst>
          </p:cNvPr>
          <p:cNvSpPr>
            <a:spLocks noGrp="1"/>
          </p:cNvSpPr>
          <p:nvPr>
            <p:ph type="subTitle" idx="1"/>
          </p:nvPr>
        </p:nvSpPr>
        <p:spPr>
          <a:xfrm>
            <a:off x="1524000" y="2132856"/>
            <a:ext cx="9144000" cy="2592288"/>
          </a:xfrm>
        </p:spPr>
        <p:txBody>
          <a:bodyPr/>
          <a:lstStyle/>
          <a:p>
            <a:r>
              <a:rPr lang="en-US" sz="2000" dirty="0">
                <a:solidFill>
                  <a:srgbClr val="FFFFFF"/>
                </a:solidFill>
              </a:rPr>
              <a:t>Verse 2</a:t>
            </a:r>
            <a:br>
              <a:rPr lang="en-US" dirty="0">
                <a:solidFill>
                  <a:srgbClr val="FFFFFF"/>
                </a:solidFill>
              </a:rPr>
            </a:br>
            <a:r>
              <a:rPr lang="en-US" sz="4000" dirty="0">
                <a:solidFill>
                  <a:srgbClr val="FFFFFF"/>
                </a:solidFill>
              </a:rPr>
              <a:t>You can't stop ice from being cold,</a:t>
            </a:r>
            <a:br>
              <a:rPr lang="en-US" sz="4000" dirty="0">
                <a:solidFill>
                  <a:srgbClr val="FFFFFF"/>
                </a:solidFill>
              </a:rPr>
            </a:br>
            <a:r>
              <a:rPr lang="en-US" sz="4000" dirty="0">
                <a:solidFill>
                  <a:srgbClr val="FFFFFF"/>
                </a:solidFill>
              </a:rPr>
              <a:t>You can't stop fire from burning,</a:t>
            </a:r>
            <a:br>
              <a:rPr lang="en-US" sz="4000" dirty="0">
                <a:solidFill>
                  <a:srgbClr val="FFFFFF"/>
                </a:solidFill>
              </a:rPr>
            </a:br>
            <a:r>
              <a:rPr lang="en-US" sz="4000" dirty="0">
                <a:solidFill>
                  <a:srgbClr val="FFFFFF"/>
                </a:solidFill>
              </a:rPr>
              <a:t>Or hold the tide that's going out,</a:t>
            </a:r>
            <a:br>
              <a:rPr lang="en-US" sz="4000" dirty="0">
                <a:solidFill>
                  <a:srgbClr val="FFFFFF"/>
                </a:solidFill>
              </a:rPr>
            </a:br>
            <a:r>
              <a:rPr lang="en-US" sz="4000" dirty="0">
                <a:solidFill>
                  <a:srgbClr val="FFFFFF"/>
                </a:solidFill>
              </a:rPr>
              <a:t>Delay its sure returning,</a:t>
            </a:r>
            <a:endParaRPr lang="en-AU" dirty="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AB43E80-E353-7FA6-A854-3E5F6B4DD929}"/>
              </a:ext>
            </a:extLst>
          </p:cNvPr>
          <p:cNvSpPr>
            <a:spLocks noGrp="1"/>
          </p:cNvSpPr>
          <p:nvPr>
            <p:ph type="subTitle" idx="1"/>
          </p:nvPr>
        </p:nvSpPr>
        <p:spPr>
          <a:xfrm>
            <a:off x="1524000" y="2240868"/>
            <a:ext cx="9144000" cy="2376264"/>
          </a:xfrm>
        </p:spPr>
        <p:txBody>
          <a:bodyPr/>
          <a:lstStyle/>
          <a:p>
            <a:r>
              <a:rPr lang="en-US" sz="4000" dirty="0">
                <a:solidFill>
                  <a:srgbClr val="FFFFFF"/>
                </a:solidFill>
              </a:rPr>
              <a:t>Or halt the progress of the years,</a:t>
            </a:r>
            <a:br>
              <a:rPr lang="en-US" sz="4000" dirty="0">
                <a:solidFill>
                  <a:srgbClr val="FFFFFF"/>
                </a:solidFill>
              </a:rPr>
            </a:br>
            <a:r>
              <a:rPr lang="en-US" sz="4000" dirty="0">
                <a:solidFill>
                  <a:srgbClr val="FFFFFF"/>
                </a:solidFill>
              </a:rPr>
              <a:t>The flight of fame or fashion,</a:t>
            </a:r>
            <a:br>
              <a:rPr lang="en-US" sz="4000" dirty="0">
                <a:solidFill>
                  <a:srgbClr val="FFFFFF"/>
                </a:solidFill>
              </a:rPr>
            </a:br>
            <a:r>
              <a:rPr lang="en-US" sz="4000" dirty="0">
                <a:solidFill>
                  <a:srgbClr val="FFFFFF"/>
                </a:solidFill>
              </a:rPr>
              <a:t>You can't stop God from loving you,</a:t>
            </a:r>
            <a:br>
              <a:rPr lang="en-US" sz="4000" dirty="0">
                <a:solidFill>
                  <a:srgbClr val="FFFFFF"/>
                </a:solidFill>
              </a:rPr>
            </a:br>
            <a:r>
              <a:rPr lang="en-US" sz="4000" dirty="0">
                <a:solidFill>
                  <a:srgbClr val="FFFFFF"/>
                </a:solidFill>
              </a:rPr>
              <a:t>His nature is compassion.</a:t>
            </a:r>
            <a:endParaRPr lang="en-AU" dirty="0">
              <a:solidFill>
                <a:srgbClr val="FFFFFF"/>
              </a:solidFill>
            </a:endParaRPr>
          </a:p>
        </p:txBody>
      </p:sp>
    </p:spTree>
    <p:extLst>
      <p:ext uri="{BB962C8B-B14F-4D97-AF65-F5344CB8AC3E}">
        <p14:creationId xmlns:p14="http://schemas.microsoft.com/office/powerpoint/2010/main" val="2929989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8C57A23-E1C5-7044-27AF-7EA55688D30A}"/>
              </a:ext>
            </a:extLst>
          </p:cNvPr>
          <p:cNvSpPr>
            <a:spLocks noGrp="1"/>
          </p:cNvSpPr>
          <p:nvPr>
            <p:ph type="subTitle" idx="1"/>
          </p:nvPr>
        </p:nvSpPr>
        <p:spPr>
          <a:xfrm>
            <a:off x="1524000" y="2096852"/>
            <a:ext cx="9144000" cy="2664296"/>
          </a:xfrm>
        </p:spPr>
        <p:txBody>
          <a:bodyPr/>
          <a:lstStyle/>
          <a:p>
            <a:r>
              <a:rPr lang="en-US" sz="2000" dirty="0">
                <a:solidFill>
                  <a:srgbClr val="FFFFFF"/>
                </a:solidFill>
              </a:rPr>
              <a:t>Verse 3</a:t>
            </a:r>
            <a:br>
              <a:rPr lang="en-US" dirty="0">
                <a:solidFill>
                  <a:srgbClr val="FFFFFF"/>
                </a:solidFill>
              </a:rPr>
            </a:br>
            <a:r>
              <a:rPr lang="en-US" sz="4000" dirty="0">
                <a:solidFill>
                  <a:srgbClr val="FFFFFF"/>
                </a:solidFill>
              </a:rPr>
              <a:t>You can't stop God from loving you</a:t>
            </a:r>
            <a:br>
              <a:rPr lang="en-US" sz="4000" dirty="0">
                <a:solidFill>
                  <a:srgbClr val="FFFFFF"/>
                </a:solidFill>
              </a:rPr>
            </a:br>
            <a:r>
              <a:rPr lang="en-US" sz="4000" dirty="0">
                <a:solidFill>
                  <a:srgbClr val="FFFFFF"/>
                </a:solidFill>
              </a:rPr>
              <a:t>Though you may disobey him,</a:t>
            </a:r>
            <a:br>
              <a:rPr lang="en-US" sz="4000" dirty="0">
                <a:solidFill>
                  <a:srgbClr val="FFFFFF"/>
                </a:solidFill>
              </a:rPr>
            </a:br>
            <a:r>
              <a:rPr lang="en-US" sz="4000" dirty="0">
                <a:solidFill>
                  <a:srgbClr val="FFFFFF"/>
                </a:solidFill>
              </a:rPr>
              <a:t>You can't stop God from loving you,</a:t>
            </a:r>
            <a:br>
              <a:rPr lang="en-US" sz="4000" dirty="0">
                <a:solidFill>
                  <a:srgbClr val="FFFFFF"/>
                </a:solidFill>
              </a:rPr>
            </a:br>
            <a:r>
              <a:rPr lang="en-US" sz="4000" dirty="0">
                <a:solidFill>
                  <a:srgbClr val="FFFFFF"/>
                </a:solidFill>
              </a:rPr>
              <a:t>However you betray him;</a:t>
            </a:r>
            <a:endParaRPr lang="en-AU" dirty="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a:extLst>
              <a:ext uri="{FF2B5EF4-FFF2-40B4-BE49-F238E27FC236}">
                <a16:creationId xmlns:a16="http://schemas.microsoft.com/office/drawing/2014/main" id="{23089E70-FB26-471A-E7BF-0D589591C14D}"/>
              </a:ext>
            </a:extLst>
          </p:cNvPr>
          <p:cNvSpPr>
            <a:spLocks noChangeArrowheads="1"/>
          </p:cNvSpPr>
          <p:nvPr/>
        </p:nvSpPr>
        <p:spPr bwMode="auto">
          <a:xfrm>
            <a:off x="263525" y="5805488"/>
            <a:ext cx="457200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en-US" sz="1000" dirty="0">
                <a:latin typeface="akagi_probook"/>
              </a:rPr>
              <a:t>CCLI Song # 878231</a:t>
            </a:r>
          </a:p>
          <a:p>
            <a:pPr eaLnBrk="1" hangingPunct="1">
              <a:lnSpc>
                <a:spcPct val="100000"/>
              </a:lnSpc>
              <a:spcBef>
                <a:spcPct val="0"/>
              </a:spcBef>
              <a:buFontTx/>
              <a:buNone/>
            </a:pPr>
            <a:r>
              <a:rPr lang="en-AU" altLang="en-US" sz="1000" dirty="0">
                <a:latin typeface="akagi_probook"/>
              </a:rPr>
              <a:t>John Gowans | John Larsson</a:t>
            </a:r>
          </a:p>
          <a:p>
            <a:pPr eaLnBrk="1" hangingPunct="1">
              <a:lnSpc>
                <a:spcPct val="100000"/>
              </a:lnSpc>
              <a:spcBef>
                <a:spcPct val="0"/>
              </a:spcBef>
            </a:pPr>
            <a:r>
              <a:rPr lang="en-AU" altLang="en-US" sz="1000" dirty="0">
                <a:latin typeface="akagi_probook"/>
              </a:rPr>
              <a:t>© 1970 Salvationist Publishing &amp; Supplies Ltd. (Admin. by </a:t>
            </a:r>
            <a:r>
              <a:rPr lang="en-AU" altLang="en-US" sz="1000" dirty="0" err="1">
                <a:latin typeface="akagi_probook"/>
              </a:rPr>
              <a:t>CopyCare</a:t>
            </a:r>
            <a:r>
              <a:rPr lang="en-AU" altLang="en-US" sz="1000" dirty="0">
                <a:latin typeface="akagi_probook"/>
              </a:rPr>
              <a:t> Pacific Pty. Ltd.)</a:t>
            </a:r>
          </a:p>
          <a:p>
            <a:pPr eaLnBrk="1" hangingPunct="1">
              <a:lnSpc>
                <a:spcPct val="100000"/>
              </a:lnSpc>
              <a:spcBef>
                <a:spcPct val="0"/>
              </a:spcBef>
              <a:buFontTx/>
              <a:buNone/>
            </a:pPr>
            <a:r>
              <a:rPr lang="en-AU" altLang="en-US" sz="1000" i="1" dirty="0">
                <a:latin typeface="akagi_probook"/>
              </a:rPr>
              <a:t>For use solely with the </a:t>
            </a:r>
            <a:r>
              <a:rPr lang="en-AU" altLang="en-US" sz="1000" i="1" dirty="0" err="1">
                <a:latin typeface="akagi_probook"/>
              </a:rPr>
              <a:t>SongSelect</a:t>
            </a:r>
            <a:r>
              <a:rPr lang="en-AU" altLang="en-US" sz="1000" i="1" dirty="0">
                <a:latin typeface="akagi_probook"/>
              </a:rPr>
              <a:t>® </a:t>
            </a:r>
            <a:r>
              <a:rPr lang="en-AU" altLang="en-US" sz="1000" i="1" dirty="0">
                <a:latin typeface="akagi_probook"/>
                <a:hlinkClick r:id="rId2"/>
              </a:rPr>
              <a:t>Terms of Use</a:t>
            </a:r>
            <a:r>
              <a:rPr lang="en-AU" altLang="en-US" sz="1000" i="1" dirty="0">
                <a:latin typeface="akagi_probook"/>
              </a:rPr>
              <a:t>. All rights reserved. </a:t>
            </a:r>
            <a:r>
              <a:rPr lang="en-AU" altLang="en-US" sz="1000" i="1" dirty="0">
                <a:latin typeface="akagi_probook"/>
                <a:hlinkClick r:id="rId3"/>
              </a:rPr>
              <a:t>www.ccli.com</a:t>
            </a:r>
            <a:endParaRPr lang="en-AU" altLang="en-US" sz="1000" i="1" dirty="0">
              <a:latin typeface="akagi_probook"/>
            </a:endParaRPr>
          </a:p>
          <a:p>
            <a:pPr eaLnBrk="1" hangingPunct="1">
              <a:lnSpc>
                <a:spcPct val="100000"/>
              </a:lnSpc>
              <a:spcBef>
                <a:spcPct val="0"/>
              </a:spcBef>
              <a:buFontTx/>
              <a:buNone/>
            </a:pPr>
            <a:r>
              <a:rPr lang="en-AU" altLang="en-US" sz="1000" dirty="0">
                <a:latin typeface="akagi_probook"/>
              </a:rPr>
              <a:t>CCLI Licence # </a:t>
            </a:r>
          </a:p>
        </p:txBody>
      </p:sp>
      <p:sp>
        <p:nvSpPr>
          <p:cNvPr id="3" name="Subtitle 2">
            <a:extLst>
              <a:ext uri="{FF2B5EF4-FFF2-40B4-BE49-F238E27FC236}">
                <a16:creationId xmlns:a16="http://schemas.microsoft.com/office/drawing/2014/main" id="{B8C57A23-E1C5-7044-27AF-7EA55688D30A}"/>
              </a:ext>
            </a:extLst>
          </p:cNvPr>
          <p:cNvSpPr>
            <a:spLocks noGrp="1"/>
          </p:cNvSpPr>
          <p:nvPr>
            <p:ph type="subTitle" idx="1"/>
          </p:nvPr>
        </p:nvSpPr>
        <p:spPr>
          <a:xfrm>
            <a:off x="1524000" y="2240868"/>
            <a:ext cx="9144000" cy="2376264"/>
          </a:xfrm>
        </p:spPr>
        <p:txBody>
          <a:bodyPr/>
          <a:lstStyle/>
          <a:p>
            <a:r>
              <a:rPr lang="en-US" sz="4000" dirty="0">
                <a:solidFill>
                  <a:srgbClr val="FFFFFF"/>
                </a:solidFill>
              </a:rPr>
              <a:t>From love like this no power on earth</a:t>
            </a:r>
            <a:br>
              <a:rPr lang="en-US" sz="4000" dirty="0">
                <a:solidFill>
                  <a:srgbClr val="FFFFFF"/>
                </a:solidFill>
              </a:rPr>
            </a:br>
            <a:r>
              <a:rPr lang="en-US" sz="4000" dirty="0">
                <a:solidFill>
                  <a:srgbClr val="FFFFFF"/>
                </a:solidFill>
              </a:rPr>
              <a:t>The human heart can sever,</a:t>
            </a:r>
            <a:br>
              <a:rPr lang="en-US" sz="4000" dirty="0">
                <a:solidFill>
                  <a:srgbClr val="FFFFFF"/>
                </a:solidFill>
              </a:rPr>
            </a:br>
            <a:r>
              <a:rPr lang="en-US" sz="4000" dirty="0">
                <a:solidFill>
                  <a:srgbClr val="FFFFFF"/>
                </a:solidFill>
              </a:rPr>
              <a:t>You can't stop God from loving you,</a:t>
            </a:r>
            <a:br>
              <a:rPr lang="en-US" sz="4000" dirty="0">
                <a:solidFill>
                  <a:srgbClr val="FFFFFF"/>
                </a:solidFill>
              </a:rPr>
            </a:br>
            <a:r>
              <a:rPr lang="en-US" sz="4000" dirty="0">
                <a:solidFill>
                  <a:srgbClr val="FFFFFF"/>
                </a:solidFill>
              </a:rPr>
              <a:t>Not God ‑ not now, nor ever.</a:t>
            </a:r>
            <a:endParaRPr lang="en-AU" dirty="0">
              <a:solidFill>
                <a:srgbClr val="FFFFFF"/>
              </a:solidFill>
            </a:endParaRPr>
          </a:p>
        </p:txBody>
      </p:sp>
    </p:spTree>
    <p:extLst>
      <p:ext uri="{BB962C8B-B14F-4D97-AF65-F5344CB8AC3E}">
        <p14:creationId xmlns:p14="http://schemas.microsoft.com/office/powerpoint/2010/main" val="354439594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64</TotalTime>
  <Words>248</Words>
  <Application>Microsoft Office PowerPoint</Application>
  <PresentationFormat>Widescreen</PresentationFormat>
  <Paragraphs>11</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akagi_probook</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854 You can't stop rain from falling down, Prevent the sun from shining, You can't stop spring from coming in, Or winter from resigning, Or still the waves or stay the winds, Or keep the day from dawning, You can't stop God from loving you, His love is new each morning.</dc:title>
  <dc:creator>Perth Fortress Salvos</dc:creator>
  <cp:lastModifiedBy>Narelle Wheaton</cp:lastModifiedBy>
  <cp:revision>9</cp:revision>
  <dcterms:created xsi:type="dcterms:W3CDTF">1998-11-30T07:33:52Z</dcterms:created>
  <dcterms:modified xsi:type="dcterms:W3CDTF">2023-06-06T06:54:56Z</dcterms:modified>
</cp:coreProperties>
</file>